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60" autoAdjust="0"/>
    <p:restoredTop sz="94660"/>
  </p:normalViewPr>
  <p:slideViewPr>
    <p:cSldViewPr>
      <p:cViewPr varScale="1">
        <p:scale>
          <a:sx n="122" d="100"/>
          <a:sy n="122" d="100"/>
        </p:scale>
        <p:origin x="-1146" y="23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61D2F-D78D-49C9-88E9-1955C634744E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B967-4958-468F-97C5-5E1EFE52B59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5443-49A9-4696-924E-92E8ED1F6F0B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8FA0-F202-4F1D-89EE-F9505C6EF40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135F-D4E9-440A-B74F-19C837175259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573B-9090-4ADB-BD45-FA7E6A8DBFF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C394-F43D-4C4A-9B84-35A05D62C1D8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AAC2-DA30-464C-8A21-5AF95658D34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C8DF-4664-4B6E-8BD8-B2EC53FDC78A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479CF-9745-453A-8224-EB31D9B9F53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B58DA-8900-4C07-8422-D4CD3279600C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EAEE-BB6C-4275-880F-D06AFD262E9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CC29-A4EA-484F-8D1A-5A3AACE9C49F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4EC2-1930-4897-8CE6-BEC7FE1FEC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B2537-8231-4EA4-AFF3-E0E7A72DEDFC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49AF1-366F-4D78-A09E-FBC263FFEE5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E0B3-F331-465D-9211-DFFBFF9987B1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7932-794C-4D24-9D14-19DF04F7357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CB36-AC74-43FE-8C77-B111B1B201C1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847-597D-4790-ADA9-96EFC7C7A9C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F26-9111-47F6-91E8-93E3410D2BCD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7D6C-5425-4574-B612-1801709BA15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33ADF9-5EAE-4AAE-B404-2F0291F65EE2}" type="datetimeFigureOut">
              <a:rPr lang="en-IN"/>
              <a:pPr>
                <a:defRPr/>
              </a:pPr>
              <a:t>06-04-2016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01BFFD-CCFF-4963-A672-E7842651D6D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http://1.bp.blogspot.com/_5j_axJRogXw/TBNyEnxpVsI/AAAAAAAAACE/vHSLL43et7k/s1600/govt_of_ind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7100" y="188913"/>
            <a:ext cx="3603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http://wosce.s3.amazonaws.com/wp-content/uploads/2014/12/6.jpg"/>
          <p:cNvPicPr>
            <a:picLocks noChangeAspect="1" noChangeArrowheads="1"/>
          </p:cNvPicPr>
          <p:nvPr/>
        </p:nvPicPr>
        <p:blipFill>
          <a:blip r:embed="rId3"/>
          <a:srcRect t="11304" b="15652"/>
          <a:stretch>
            <a:fillRect/>
          </a:stretch>
        </p:blipFill>
        <p:spPr bwMode="auto">
          <a:xfrm>
            <a:off x="5240338" y="260350"/>
            <a:ext cx="11525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D:\2014 ICMAM\Training Programme\20160418 22 APRL-2016 [KUFOS]\Logos\Kerala-Universit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0475" y="115888"/>
            <a:ext cx="7207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0" y="765175"/>
            <a:ext cx="9906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Ministry of Earth Sciences, </a:t>
            </a:r>
            <a:endParaRPr lang="en-US" sz="1400" b="1"/>
          </a:p>
          <a:p>
            <a:pPr algn="ctr" eaLnBrk="0" hangingPunct="0"/>
            <a:r>
              <a:rPr lang="en-US" sz="1400" b="1">
                <a:solidFill>
                  <a:srgbClr val="000000"/>
                </a:solidFill>
              </a:rPr>
              <a:t>Integrated Coastal and Marine Area Management (ICMAM) Project Directorate (ICMAM-PD)</a:t>
            </a:r>
            <a:endParaRPr lang="en-US" sz="1400" b="1"/>
          </a:p>
          <a:p>
            <a:pPr algn="ctr" eaLnBrk="0" hangingPunct="0"/>
            <a:r>
              <a:rPr lang="en-US" sz="1400" b="1">
                <a:solidFill>
                  <a:srgbClr val="00B050"/>
                </a:solidFill>
                <a:ea typeface="Times New Roman" pitchFamily="18" charset="0"/>
              </a:rPr>
              <a:t>Kerala University of Fisheries and Ocean Studies (KUFOS)</a:t>
            </a:r>
          </a:p>
          <a:p>
            <a:pPr algn="ctr" eaLnBrk="0" hangingPunct="0"/>
            <a:r>
              <a:rPr lang="en-US" sz="1400" b="1">
                <a:solidFill>
                  <a:srgbClr val="0070C0"/>
                </a:solidFill>
              </a:rPr>
              <a:t>Nansen Environmental Research Centre ( INDIA) (NERCI)</a:t>
            </a:r>
            <a:endParaRPr lang="en-US" sz="1400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1598613"/>
            <a:ext cx="99060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Training Programme on</a:t>
            </a:r>
            <a:endParaRPr lang="en-US" sz="1200" b="1"/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Geomatics for Coastal Zone Management</a:t>
            </a:r>
            <a:endParaRPr lang="en-US" sz="2000" b="1"/>
          </a:p>
          <a:p>
            <a:pPr algn="ctr" eaLnBrk="0" hangingPunct="0"/>
            <a:r>
              <a:rPr lang="en-US" sz="1400" b="1">
                <a:solidFill>
                  <a:srgbClr val="0070C0"/>
                </a:solidFill>
                <a:ea typeface="Times New Roman" pitchFamily="18" charset="0"/>
              </a:rPr>
              <a:t>April 18 to 22, 2016</a:t>
            </a:r>
            <a:r>
              <a:rPr lang="en-US" sz="1400" b="1"/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0025" y="2420938"/>
          <a:ext cx="9505058" cy="4979992"/>
        </p:xfrm>
        <a:graphic>
          <a:graphicData uri="http://schemas.openxmlformats.org/drawingml/2006/table">
            <a:tbl>
              <a:tblPr/>
              <a:tblGrid>
                <a:gridCol w="1359471"/>
                <a:gridCol w="955000"/>
                <a:gridCol w="853881"/>
                <a:gridCol w="216024"/>
                <a:gridCol w="1066077"/>
                <a:gridCol w="1066077"/>
                <a:gridCol w="236577"/>
                <a:gridCol w="583599"/>
                <a:gridCol w="1370706"/>
                <a:gridCol w="1797646"/>
              </a:tblGrid>
              <a:tr h="387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Date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(Day)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Session-1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9:30am – 11:00am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70088" algn="l"/>
                        </a:tabLs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Session-2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11:15am – 12:45pm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Session-3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2:00pm </a:t>
                      </a: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– </a:t>
                      </a:r>
                      <a:r>
                        <a:rPr lang="en-IN" sz="1200" b="1" dirty="0" smtClean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3:30pm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Session-4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3:45pm </a:t>
                      </a: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– </a:t>
                      </a:r>
                      <a:r>
                        <a:rPr lang="en-IN" sz="1200" b="1" dirty="0" smtClean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5:15pm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672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18/04/2016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(Monday)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Registration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Inauguration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 smtClean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Concepts and Policies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of ICZM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200" i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Ajith Joseph,</a:t>
                      </a:r>
                      <a:r>
                        <a:rPr lang="en-US" sz="1200" i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NERCI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Coastal</a:t>
                      </a:r>
                      <a:r>
                        <a:rPr lang="en-IN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Zone Management of Kerala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IN" sz="1200" i="1" kern="12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Dr.Kamalakshan</a:t>
                      </a:r>
                      <a:r>
                        <a:rPr lang="en-IN" sz="1200" i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IN" sz="1200" i="1" kern="12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Kokkal</a:t>
                      </a:r>
                      <a:r>
                        <a:rPr lang="en-IN" sz="1200" i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IN" sz="1200" i="1" kern="1200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Geomatics</a:t>
                      </a: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Coastal Zone Management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S.K. Dash, ICMAM</a:t>
                      </a: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Fundamental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 of Coastal processes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20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n-US" sz="1200" i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Rasheed</a:t>
                      </a:r>
                      <a:r>
                        <a:rPr lang="en-US" sz="120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ICMAM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19/04/2016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(Tuesday)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Coastal Processes, Coastal Erosion, and Application along Indian Coast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</a:t>
                      </a:r>
                      <a:r>
                        <a:rPr lang="en-US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Dr.</a:t>
                      </a:r>
                      <a:r>
                        <a:rPr lang="en-US" sz="120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K. V. Thomas, KUFOS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Circulation &amp;Sediment Transport -a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Case Study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20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n-US" sz="1200" i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Rasheed</a:t>
                      </a:r>
                      <a:r>
                        <a:rPr lang="en-US" sz="120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ICMAM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Fundamentals of Remote 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Sensing &amp; Image Processing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(M. </a:t>
                      </a:r>
                      <a:r>
                        <a:rPr lang="en-IN" sz="1200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Iyyappan</a:t>
                      </a: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, ICMAM)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Smart Phone GIS and 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Q-GIS Hand on session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</a:t>
                      </a:r>
                      <a:r>
                        <a:rPr lang="en-IN" sz="1200" i="1" dirty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G. </a:t>
                      </a:r>
                      <a:r>
                        <a:rPr lang="en-IN" sz="1200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Gopinath</a:t>
                      </a: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, ICMAM</a:t>
                      </a:r>
                      <a:r>
                        <a:rPr lang="en-IN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12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20/04/2016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(Wednesday)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 smtClean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Field </a:t>
                      </a:r>
                      <a:r>
                        <a:rPr lang="en-IN" sz="12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visit (To study issues in coastal zone/use of GPS for field data collection</a:t>
                      </a: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51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21/04/2016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(Thursday)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Coastal Pollution</a:t>
                      </a:r>
                      <a:endParaRPr lang="en-US" sz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Prof. N. R. </a:t>
                      </a:r>
                      <a:r>
                        <a:rPr lang="en-US" sz="1200" i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Menon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, NERCI</a:t>
                      </a:r>
                      <a:endParaRPr lang="en-IN" sz="1200" i="1" kern="1200" dirty="0">
                        <a:solidFill>
                          <a:srgbClr val="FF0000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GPS Data Downloading, Processing and CRZ Mapping 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using open source Q-GIS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Hands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on session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</a:t>
                      </a: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G. </a:t>
                      </a:r>
                      <a:r>
                        <a:rPr lang="en-IN" sz="1200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Gopinath</a:t>
                      </a: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&amp; M. </a:t>
                      </a:r>
                      <a:r>
                        <a:rPr lang="en-IN" sz="1200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Iyyappan</a:t>
                      </a: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)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Ecosystem </a:t>
                      </a:r>
                      <a:r>
                        <a:rPr lang="en-US" sz="1200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Modelling</a:t>
                      </a: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SW coast of India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 </a:t>
                      </a:r>
                      <a:r>
                        <a:rPr lang="en-US" sz="1200" i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Ranga</a:t>
                      </a:r>
                      <a:r>
                        <a:rPr lang="en-US" sz="1200" i="1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Rao</a:t>
                      </a:r>
                      <a:r>
                        <a:rPr lang="en-US" sz="1200" i="1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ICMAM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en-IN" sz="1200" i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Ecosystem </a:t>
                      </a:r>
                      <a:r>
                        <a:rPr lang="en-US" sz="1200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Modelling</a:t>
                      </a: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SW coast of India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 </a:t>
                      </a:r>
                      <a:r>
                        <a:rPr lang="en-US" sz="1200" i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Ranga</a:t>
                      </a:r>
                      <a:r>
                        <a:rPr lang="en-US" sz="1200" i="1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i="1" kern="120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Rao</a:t>
                      </a:r>
                      <a:r>
                        <a:rPr lang="en-US" sz="1200" i="1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ICMAM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en-IN" dirty="0"/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19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22/04/2016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 pitchFamily="34" charset="0"/>
                          <a:ea typeface="MS Gothic"/>
                          <a:cs typeface="Arial" pitchFamily="34" charset="0"/>
                        </a:rPr>
                        <a:t>(Friday)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Dr. G.V. M. Gupta, CMLRE</a:t>
                      </a:r>
                      <a:endParaRPr lang="en-IN" sz="12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Impacts of pollution on 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coastal ecosystem</a:t>
                      </a:r>
                      <a:endParaRPr lang="en-IN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(Dr. </a:t>
                      </a:r>
                      <a:r>
                        <a:rPr lang="en-IN" sz="1200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P.Madeswaran</a:t>
                      </a:r>
                      <a:r>
                        <a:rPr lang="en-IN" sz="12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, ICMAM)</a:t>
                      </a:r>
                      <a:endParaRPr lang="en-IN" sz="12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Tune </a:t>
                      </a:r>
                      <a:r>
                        <a:rPr lang="en-US" sz="1200" dirty="0" err="1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Usha</a:t>
                      </a:r>
                      <a:r>
                        <a:rPr lang="en-US" sz="12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, ICMAM</a:t>
                      </a: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Feedback &amp; Valedictory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24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11:00am – 11:15am : Tea Break</a:t>
                      </a:r>
                      <a:endParaRPr lang="en-IN" sz="12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12:45pm – 2:00pm : Lunch Break</a:t>
                      </a:r>
                      <a:endParaRPr lang="en-IN" sz="12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3:30pm – 3:45pm : Tea Break</a:t>
                      </a:r>
                      <a:endParaRPr lang="en-IN" sz="12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837" marR="4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332</Words>
  <Application>Microsoft Office PowerPoint</Application>
  <PresentationFormat>A4 Paper (210x297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Times New Roman</vt:lpstr>
      <vt:lpstr>MS Gothic</vt:lpstr>
      <vt:lpstr>MS Mincho</vt:lpstr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skdash</dc:creator>
  <cp:lastModifiedBy>ajith ajith</cp:lastModifiedBy>
  <cp:revision>6</cp:revision>
  <dcterms:created xsi:type="dcterms:W3CDTF">2016-03-31T09:10:17Z</dcterms:created>
  <dcterms:modified xsi:type="dcterms:W3CDTF">2016-04-06T06:35:19Z</dcterms:modified>
</cp:coreProperties>
</file>